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9872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7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3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44" y="268"/>
      </p:cViewPr>
      <p:guideLst>
        <p:guide orient="horz" pos="2268"/>
        <p:guide pos="37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8402" y="1178222"/>
            <a:ext cx="8990410" cy="2506427"/>
          </a:xfrm>
        </p:spPr>
        <p:txBody>
          <a:bodyPr anchor="b"/>
          <a:lstStyle>
            <a:lvl1pPr algn="ctr">
              <a:defRPr sz="58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8402" y="3781306"/>
            <a:ext cx="8990410" cy="1738167"/>
          </a:xfrm>
        </p:spPr>
        <p:txBody>
          <a:bodyPr/>
          <a:lstStyle>
            <a:lvl1pPr marL="0" indent="0" algn="ctr">
              <a:buNone/>
              <a:defRPr sz="2360"/>
            </a:lvl1pPr>
            <a:lvl2pPr marL="449519" indent="0" algn="ctr">
              <a:buNone/>
              <a:defRPr sz="1966"/>
            </a:lvl2pPr>
            <a:lvl3pPr marL="899038" indent="0" algn="ctr">
              <a:buNone/>
              <a:defRPr sz="1770"/>
            </a:lvl3pPr>
            <a:lvl4pPr marL="1348557" indent="0" algn="ctr">
              <a:buNone/>
              <a:defRPr sz="1573"/>
            </a:lvl4pPr>
            <a:lvl5pPr marL="1798076" indent="0" algn="ctr">
              <a:buNone/>
              <a:defRPr sz="1573"/>
            </a:lvl5pPr>
            <a:lvl6pPr marL="2247595" indent="0" algn="ctr">
              <a:buNone/>
              <a:defRPr sz="1573"/>
            </a:lvl6pPr>
            <a:lvl7pPr marL="2697114" indent="0" algn="ctr">
              <a:buNone/>
              <a:defRPr sz="1573"/>
            </a:lvl7pPr>
            <a:lvl8pPr marL="3146633" indent="0" algn="ctr">
              <a:buNone/>
              <a:defRPr sz="1573"/>
            </a:lvl8pPr>
            <a:lvl9pPr marL="3596152" indent="0" algn="ctr">
              <a:buNone/>
              <a:defRPr sz="157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82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15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8349" y="383297"/>
            <a:ext cx="2584743" cy="610108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4121" y="383297"/>
            <a:ext cx="7604388" cy="61010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44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94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878" y="1794830"/>
            <a:ext cx="10338971" cy="2994714"/>
          </a:xfrm>
        </p:spPr>
        <p:txBody>
          <a:bodyPr anchor="b"/>
          <a:lstStyle>
            <a:lvl1pPr>
              <a:defRPr sz="58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878" y="4817875"/>
            <a:ext cx="10338971" cy="1574849"/>
          </a:xfrm>
        </p:spPr>
        <p:txBody>
          <a:bodyPr/>
          <a:lstStyle>
            <a:lvl1pPr marL="0" indent="0">
              <a:buNone/>
              <a:defRPr sz="2360">
                <a:solidFill>
                  <a:schemeClr val="tx1">
                    <a:tint val="75000"/>
                  </a:schemeClr>
                </a:solidFill>
              </a:defRPr>
            </a:lvl1pPr>
            <a:lvl2pPr marL="449519" indent="0">
              <a:buNone/>
              <a:defRPr sz="1966">
                <a:solidFill>
                  <a:schemeClr val="tx1">
                    <a:tint val="75000"/>
                  </a:schemeClr>
                </a:solidFill>
              </a:defRPr>
            </a:lvl2pPr>
            <a:lvl3pPr marL="899038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3pPr>
            <a:lvl4pPr marL="1348557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4pPr>
            <a:lvl5pPr marL="1798076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5pPr>
            <a:lvl6pPr marL="2247595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6pPr>
            <a:lvl7pPr marL="269711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7pPr>
            <a:lvl8pPr marL="3146633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8pPr>
            <a:lvl9pPr marL="3596152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35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4121" y="1916484"/>
            <a:ext cx="5094566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8526" y="1916484"/>
            <a:ext cx="5094566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85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682" y="383297"/>
            <a:ext cx="10338971" cy="13915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682" y="1764832"/>
            <a:ext cx="5071153" cy="864917"/>
          </a:xfrm>
        </p:spPr>
        <p:txBody>
          <a:bodyPr anchor="b"/>
          <a:lstStyle>
            <a:lvl1pPr marL="0" indent="0">
              <a:buNone/>
              <a:defRPr sz="2360" b="1"/>
            </a:lvl1pPr>
            <a:lvl2pPr marL="449519" indent="0">
              <a:buNone/>
              <a:defRPr sz="1966" b="1"/>
            </a:lvl2pPr>
            <a:lvl3pPr marL="899038" indent="0">
              <a:buNone/>
              <a:defRPr sz="1770" b="1"/>
            </a:lvl3pPr>
            <a:lvl4pPr marL="1348557" indent="0">
              <a:buNone/>
              <a:defRPr sz="1573" b="1"/>
            </a:lvl4pPr>
            <a:lvl5pPr marL="1798076" indent="0">
              <a:buNone/>
              <a:defRPr sz="1573" b="1"/>
            </a:lvl5pPr>
            <a:lvl6pPr marL="2247595" indent="0">
              <a:buNone/>
              <a:defRPr sz="1573" b="1"/>
            </a:lvl6pPr>
            <a:lvl7pPr marL="2697114" indent="0">
              <a:buNone/>
              <a:defRPr sz="1573" b="1"/>
            </a:lvl7pPr>
            <a:lvl8pPr marL="3146633" indent="0">
              <a:buNone/>
              <a:defRPr sz="1573" b="1"/>
            </a:lvl8pPr>
            <a:lvl9pPr marL="3596152" indent="0">
              <a:buNone/>
              <a:defRPr sz="157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5682" y="2629749"/>
            <a:ext cx="5071153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68527" y="1764832"/>
            <a:ext cx="5096127" cy="864917"/>
          </a:xfrm>
        </p:spPr>
        <p:txBody>
          <a:bodyPr anchor="b"/>
          <a:lstStyle>
            <a:lvl1pPr marL="0" indent="0">
              <a:buNone/>
              <a:defRPr sz="2360" b="1"/>
            </a:lvl1pPr>
            <a:lvl2pPr marL="449519" indent="0">
              <a:buNone/>
              <a:defRPr sz="1966" b="1"/>
            </a:lvl2pPr>
            <a:lvl3pPr marL="899038" indent="0">
              <a:buNone/>
              <a:defRPr sz="1770" b="1"/>
            </a:lvl3pPr>
            <a:lvl4pPr marL="1348557" indent="0">
              <a:buNone/>
              <a:defRPr sz="1573" b="1"/>
            </a:lvl4pPr>
            <a:lvl5pPr marL="1798076" indent="0">
              <a:buNone/>
              <a:defRPr sz="1573" b="1"/>
            </a:lvl5pPr>
            <a:lvl6pPr marL="2247595" indent="0">
              <a:buNone/>
              <a:defRPr sz="1573" b="1"/>
            </a:lvl6pPr>
            <a:lvl7pPr marL="2697114" indent="0">
              <a:buNone/>
              <a:defRPr sz="1573" b="1"/>
            </a:lvl7pPr>
            <a:lvl8pPr marL="3146633" indent="0">
              <a:buNone/>
              <a:defRPr sz="1573" b="1"/>
            </a:lvl8pPr>
            <a:lvl9pPr marL="3596152" indent="0">
              <a:buNone/>
              <a:defRPr sz="157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68527" y="2629749"/>
            <a:ext cx="5096127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715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43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98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683" y="479954"/>
            <a:ext cx="3866188" cy="1679840"/>
          </a:xfrm>
        </p:spPr>
        <p:txBody>
          <a:bodyPr anchor="b"/>
          <a:lstStyle>
            <a:lvl1pPr>
              <a:defRPr sz="31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6127" y="1036569"/>
            <a:ext cx="6068527" cy="5116178"/>
          </a:xfrm>
        </p:spPr>
        <p:txBody>
          <a:bodyPr/>
          <a:lstStyle>
            <a:lvl1pPr>
              <a:defRPr sz="3146"/>
            </a:lvl1pPr>
            <a:lvl2pPr>
              <a:defRPr sz="2753"/>
            </a:lvl2pPr>
            <a:lvl3pPr>
              <a:defRPr sz="2360"/>
            </a:lvl3pPr>
            <a:lvl4pPr>
              <a:defRPr sz="1966"/>
            </a:lvl4pPr>
            <a:lvl5pPr>
              <a:defRPr sz="1966"/>
            </a:lvl5pPr>
            <a:lvl6pPr>
              <a:defRPr sz="1966"/>
            </a:lvl6pPr>
            <a:lvl7pPr>
              <a:defRPr sz="1966"/>
            </a:lvl7pPr>
            <a:lvl8pPr>
              <a:defRPr sz="1966"/>
            </a:lvl8pPr>
            <a:lvl9pPr>
              <a:defRPr sz="19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5683" y="2159794"/>
            <a:ext cx="3866188" cy="4001285"/>
          </a:xfrm>
        </p:spPr>
        <p:txBody>
          <a:bodyPr/>
          <a:lstStyle>
            <a:lvl1pPr marL="0" indent="0">
              <a:buNone/>
              <a:defRPr sz="1573"/>
            </a:lvl1pPr>
            <a:lvl2pPr marL="449519" indent="0">
              <a:buNone/>
              <a:defRPr sz="1376"/>
            </a:lvl2pPr>
            <a:lvl3pPr marL="899038" indent="0">
              <a:buNone/>
              <a:defRPr sz="1180"/>
            </a:lvl3pPr>
            <a:lvl4pPr marL="1348557" indent="0">
              <a:buNone/>
              <a:defRPr sz="983"/>
            </a:lvl4pPr>
            <a:lvl5pPr marL="1798076" indent="0">
              <a:buNone/>
              <a:defRPr sz="983"/>
            </a:lvl5pPr>
            <a:lvl6pPr marL="2247595" indent="0">
              <a:buNone/>
              <a:defRPr sz="983"/>
            </a:lvl6pPr>
            <a:lvl7pPr marL="2697114" indent="0">
              <a:buNone/>
              <a:defRPr sz="983"/>
            </a:lvl7pPr>
            <a:lvl8pPr marL="3146633" indent="0">
              <a:buNone/>
              <a:defRPr sz="983"/>
            </a:lvl8pPr>
            <a:lvl9pPr marL="3596152" indent="0">
              <a:buNone/>
              <a:defRPr sz="9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49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683" y="479954"/>
            <a:ext cx="3866188" cy="1679840"/>
          </a:xfrm>
        </p:spPr>
        <p:txBody>
          <a:bodyPr anchor="b"/>
          <a:lstStyle>
            <a:lvl1pPr>
              <a:defRPr sz="31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96127" y="1036569"/>
            <a:ext cx="6068527" cy="5116178"/>
          </a:xfrm>
        </p:spPr>
        <p:txBody>
          <a:bodyPr anchor="t"/>
          <a:lstStyle>
            <a:lvl1pPr marL="0" indent="0">
              <a:buNone/>
              <a:defRPr sz="3146"/>
            </a:lvl1pPr>
            <a:lvl2pPr marL="449519" indent="0">
              <a:buNone/>
              <a:defRPr sz="2753"/>
            </a:lvl2pPr>
            <a:lvl3pPr marL="899038" indent="0">
              <a:buNone/>
              <a:defRPr sz="2360"/>
            </a:lvl3pPr>
            <a:lvl4pPr marL="1348557" indent="0">
              <a:buNone/>
              <a:defRPr sz="1966"/>
            </a:lvl4pPr>
            <a:lvl5pPr marL="1798076" indent="0">
              <a:buNone/>
              <a:defRPr sz="1966"/>
            </a:lvl5pPr>
            <a:lvl6pPr marL="2247595" indent="0">
              <a:buNone/>
              <a:defRPr sz="1966"/>
            </a:lvl6pPr>
            <a:lvl7pPr marL="2697114" indent="0">
              <a:buNone/>
              <a:defRPr sz="1966"/>
            </a:lvl7pPr>
            <a:lvl8pPr marL="3146633" indent="0">
              <a:buNone/>
              <a:defRPr sz="1966"/>
            </a:lvl8pPr>
            <a:lvl9pPr marL="3596152" indent="0">
              <a:buNone/>
              <a:defRPr sz="196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5683" y="2159794"/>
            <a:ext cx="3866188" cy="4001285"/>
          </a:xfrm>
        </p:spPr>
        <p:txBody>
          <a:bodyPr/>
          <a:lstStyle>
            <a:lvl1pPr marL="0" indent="0">
              <a:buNone/>
              <a:defRPr sz="1573"/>
            </a:lvl1pPr>
            <a:lvl2pPr marL="449519" indent="0">
              <a:buNone/>
              <a:defRPr sz="1376"/>
            </a:lvl2pPr>
            <a:lvl3pPr marL="899038" indent="0">
              <a:buNone/>
              <a:defRPr sz="1180"/>
            </a:lvl3pPr>
            <a:lvl4pPr marL="1348557" indent="0">
              <a:buNone/>
              <a:defRPr sz="983"/>
            </a:lvl4pPr>
            <a:lvl5pPr marL="1798076" indent="0">
              <a:buNone/>
              <a:defRPr sz="983"/>
            </a:lvl5pPr>
            <a:lvl6pPr marL="2247595" indent="0">
              <a:buNone/>
              <a:defRPr sz="983"/>
            </a:lvl6pPr>
            <a:lvl7pPr marL="2697114" indent="0">
              <a:buNone/>
              <a:defRPr sz="983"/>
            </a:lvl7pPr>
            <a:lvl8pPr marL="3146633" indent="0">
              <a:buNone/>
              <a:defRPr sz="983"/>
            </a:lvl8pPr>
            <a:lvl9pPr marL="3596152" indent="0">
              <a:buNone/>
              <a:defRPr sz="9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75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4121" y="383297"/>
            <a:ext cx="1033897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121" y="1916484"/>
            <a:ext cx="1033897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4121" y="6672697"/>
            <a:ext cx="269712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D1830-09B3-404C-8EE6-D43A4E075573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70765" y="6672697"/>
            <a:ext cx="4045684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5969" y="6672697"/>
            <a:ext cx="269712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28EE2-286C-40AE-B915-87B01E71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88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9038" rtl="0" eaLnBrk="1" latinLnBrk="0" hangingPunct="1">
        <a:lnSpc>
          <a:spcPct val="90000"/>
        </a:lnSpc>
        <a:spcBef>
          <a:spcPct val="0"/>
        </a:spcBef>
        <a:buNone/>
        <a:defRPr kumimoji="1" sz="43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760" indent="-224760" algn="l" defTabSz="899038" rtl="0" eaLnBrk="1" latinLnBrk="0" hangingPunct="1">
        <a:lnSpc>
          <a:spcPct val="90000"/>
        </a:lnSpc>
        <a:spcBef>
          <a:spcPts val="983"/>
        </a:spcBef>
        <a:buFont typeface="Arial" panose="020B0604020202020204" pitchFamily="34" charset="0"/>
        <a:buChar char="•"/>
        <a:defRPr kumimoji="1" sz="2753" kern="1200">
          <a:solidFill>
            <a:schemeClr val="tx1"/>
          </a:solidFill>
          <a:latin typeface="+mn-lt"/>
          <a:ea typeface="+mn-ea"/>
          <a:cs typeface="+mn-cs"/>
        </a:defRPr>
      </a:lvl1pPr>
      <a:lvl2pPr marL="674279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2360" kern="1200">
          <a:solidFill>
            <a:schemeClr val="tx1"/>
          </a:solidFill>
          <a:latin typeface="+mn-lt"/>
          <a:ea typeface="+mn-ea"/>
          <a:cs typeface="+mn-cs"/>
        </a:defRPr>
      </a:lvl2pPr>
      <a:lvl3pPr marL="1123798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966" kern="1200">
          <a:solidFill>
            <a:schemeClr val="tx1"/>
          </a:solidFill>
          <a:latin typeface="+mn-lt"/>
          <a:ea typeface="+mn-ea"/>
          <a:cs typeface="+mn-cs"/>
        </a:defRPr>
      </a:lvl3pPr>
      <a:lvl4pPr marL="1573317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4pPr>
      <a:lvl5pPr marL="2022836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5pPr>
      <a:lvl6pPr marL="2472355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6pPr>
      <a:lvl7pPr marL="2921874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7pPr>
      <a:lvl8pPr marL="3371393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8pPr>
      <a:lvl9pPr marL="3820912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1pPr>
      <a:lvl2pPr marL="449519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2pPr>
      <a:lvl3pPr marL="899038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3pPr>
      <a:lvl4pPr marL="1348557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4pPr>
      <a:lvl5pPr marL="1798076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5pPr>
      <a:lvl6pPr marL="2247595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6pPr>
      <a:lvl7pPr marL="2697114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7pPr>
      <a:lvl8pPr marL="3146633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8pPr>
      <a:lvl9pPr marL="3596152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D82BCCE-9C61-4457-90F6-086017BF1D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60" r="-7" b="11224"/>
          <a:stretch/>
        </p:blipFill>
        <p:spPr>
          <a:xfrm>
            <a:off x="-893" y="-402865"/>
            <a:ext cx="11988106" cy="815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47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sawa.tomo18@gmail.com</dc:creator>
  <cp:lastModifiedBy>sawa.tomo18@gmail.com</cp:lastModifiedBy>
  <cp:revision>1</cp:revision>
  <dcterms:created xsi:type="dcterms:W3CDTF">2019-06-11T08:47:07Z</dcterms:created>
  <dcterms:modified xsi:type="dcterms:W3CDTF">2019-06-11T08:49:02Z</dcterms:modified>
</cp:coreProperties>
</file>