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198721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7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844" y="68"/>
      </p:cViewPr>
      <p:guideLst>
        <p:guide orient="horz" pos="2160"/>
        <p:guide pos="37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98402" y="1122363"/>
            <a:ext cx="8990410" cy="2387600"/>
          </a:xfrm>
        </p:spPr>
        <p:txBody>
          <a:bodyPr anchor="b"/>
          <a:lstStyle>
            <a:lvl1pPr algn="ctr">
              <a:defRPr sz="58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8402" y="3602038"/>
            <a:ext cx="8990410" cy="1655762"/>
          </a:xfrm>
        </p:spPr>
        <p:txBody>
          <a:bodyPr/>
          <a:lstStyle>
            <a:lvl1pPr marL="0" indent="0" algn="ctr">
              <a:buNone/>
              <a:defRPr sz="2360"/>
            </a:lvl1pPr>
            <a:lvl2pPr marL="449519" indent="0" algn="ctr">
              <a:buNone/>
              <a:defRPr sz="1966"/>
            </a:lvl2pPr>
            <a:lvl3pPr marL="899038" indent="0" algn="ctr">
              <a:buNone/>
              <a:defRPr sz="1770"/>
            </a:lvl3pPr>
            <a:lvl4pPr marL="1348557" indent="0" algn="ctr">
              <a:buNone/>
              <a:defRPr sz="1573"/>
            </a:lvl4pPr>
            <a:lvl5pPr marL="1798076" indent="0" algn="ctr">
              <a:buNone/>
              <a:defRPr sz="1573"/>
            </a:lvl5pPr>
            <a:lvl6pPr marL="2247595" indent="0" algn="ctr">
              <a:buNone/>
              <a:defRPr sz="1573"/>
            </a:lvl6pPr>
            <a:lvl7pPr marL="2697114" indent="0" algn="ctr">
              <a:buNone/>
              <a:defRPr sz="1573"/>
            </a:lvl7pPr>
            <a:lvl8pPr marL="3146633" indent="0" algn="ctr">
              <a:buNone/>
              <a:defRPr sz="1573"/>
            </a:lvl8pPr>
            <a:lvl9pPr marL="3596152" indent="0" algn="ctr">
              <a:buNone/>
              <a:defRPr sz="157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233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283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8349" y="365125"/>
            <a:ext cx="2584743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4121" y="365125"/>
            <a:ext cx="7604388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813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005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7878" y="1709739"/>
            <a:ext cx="10338971" cy="2852737"/>
          </a:xfrm>
        </p:spPr>
        <p:txBody>
          <a:bodyPr anchor="b"/>
          <a:lstStyle>
            <a:lvl1pPr>
              <a:defRPr sz="589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7878" y="4589464"/>
            <a:ext cx="10338971" cy="1500187"/>
          </a:xfrm>
        </p:spPr>
        <p:txBody>
          <a:bodyPr/>
          <a:lstStyle>
            <a:lvl1pPr marL="0" indent="0">
              <a:buNone/>
              <a:defRPr sz="2360">
                <a:solidFill>
                  <a:schemeClr val="tx1">
                    <a:tint val="75000"/>
                  </a:schemeClr>
                </a:solidFill>
              </a:defRPr>
            </a:lvl1pPr>
            <a:lvl2pPr marL="449519" indent="0">
              <a:buNone/>
              <a:defRPr sz="1966">
                <a:solidFill>
                  <a:schemeClr val="tx1">
                    <a:tint val="75000"/>
                  </a:schemeClr>
                </a:solidFill>
              </a:defRPr>
            </a:lvl2pPr>
            <a:lvl3pPr marL="899038" indent="0">
              <a:buNone/>
              <a:defRPr sz="1770">
                <a:solidFill>
                  <a:schemeClr val="tx1">
                    <a:tint val="75000"/>
                  </a:schemeClr>
                </a:solidFill>
              </a:defRPr>
            </a:lvl3pPr>
            <a:lvl4pPr marL="1348557" indent="0">
              <a:buNone/>
              <a:defRPr sz="1573">
                <a:solidFill>
                  <a:schemeClr val="tx1">
                    <a:tint val="75000"/>
                  </a:schemeClr>
                </a:solidFill>
              </a:defRPr>
            </a:lvl4pPr>
            <a:lvl5pPr marL="1798076" indent="0">
              <a:buNone/>
              <a:defRPr sz="1573">
                <a:solidFill>
                  <a:schemeClr val="tx1">
                    <a:tint val="75000"/>
                  </a:schemeClr>
                </a:solidFill>
              </a:defRPr>
            </a:lvl5pPr>
            <a:lvl6pPr marL="2247595" indent="0">
              <a:buNone/>
              <a:defRPr sz="1573">
                <a:solidFill>
                  <a:schemeClr val="tx1">
                    <a:tint val="75000"/>
                  </a:schemeClr>
                </a:solidFill>
              </a:defRPr>
            </a:lvl6pPr>
            <a:lvl7pPr marL="2697114" indent="0">
              <a:buNone/>
              <a:defRPr sz="1573">
                <a:solidFill>
                  <a:schemeClr val="tx1">
                    <a:tint val="75000"/>
                  </a:schemeClr>
                </a:solidFill>
              </a:defRPr>
            </a:lvl7pPr>
            <a:lvl8pPr marL="3146633" indent="0">
              <a:buNone/>
              <a:defRPr sz="1573">
                <a:solidFill>
                  <a:schemeClr val="tx1">
                    <a:tint val="75000"/>
                  </a:schemeClr>
                </a:solidFill>
              </a:defRPr>
            </a:lvl8pPr>
            <a:lvl9pPr marL="3596152" indent="0">
              <a:buNone/>
              <a:defRPr sz="157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582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4121" y="1825625"/>
            <a:ext cx="5094566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68526" y="1825625"/>
            <a:ext cx="5094566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08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682" y="365126"/>
            <a:ext cx="10338971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5682" y="1681163"/>
            <a:ext cx="5071153" cy="823912"/>
          </a:xfrm>
        </p:spPr>
        <p:txBody>
          <a:bodyPr anchor="b"/>
          <a:lstStyle>
            <a:lvl1pPr marL="0" indent="0">
              <a:buNone/>
              <a:defRPr sz="2360" b="1"/>
            </a:lvl1pPr>
            <a:lvl2pPr marL="449519" indent="0">
              <a:buNone/>
              <a:defRPr sz="1966" b="1"/>
            </a:lvl2pPr>
            <a:lvl3pPr marL="899038" indent="0">
              <a:buNone/>
              <a:defRPr sz="1770" b="1"/>
            </a:lvl3pPr>
            <a:lvl4pPr marL="1348557" indent="0">
              <a:buNone/>
              <a:defRPr sz="1573" b="1"/>
            </a:lvl4pPr>
            <a:lvl5pPr marL="1798076" indent="0">
              <a:buNone/>
              <a:defRPr sz="1573" b="1"/>
            </a:lvl5pPr>
            <a:lvl6pPr marL="2247595" indent="0">
              <a:buNone/>
              <a:defRPr sz="1573" b="1"/>
            </a:lvl6pPr>
            <a:lvl7pPr marL="2697114" indent="0">
              <a:buNone/>
              <a:defRPr sz="1573" b="1"/>
            </a:lvl7pPr>
            <a:lvl8pPr marL="3146633" indent="0">
              <a:buNone/>
              <a:defRPr sz="1573" b="1"/>
            </a:lvl8pPr>
            <a:lvl9pPr marL="3596152" indent="0">
              <a:buNone/>
              <a:defRPr sz="157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5682" y="2505075"/>
            <a:ext cx="5071153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68527" y="1681163"/>
            <a:ext cx="5096127" cy="823912"/>
          </a:xfrm>
        </p:spPr>
        <p:txBody>
          <a:bodyPr anchor="b"/>
          <a:lstStyle>
            <a:lvl1pPr marL="0" indent="0">
              <a:buNone/>
              <a:defRPr sz="2360" b="1"/>
            </a:lvl1pPr>
            <a:lvl2pPr marL="449519" indent="0">
              <a:buNone/>
              <a:defRPr sz="1966" b="1"/>
            </a:lvl2pPr>
            <a:lvl3pPr marL="899038" indent="0">
              <a:buNone/>
              <a:defRPr sz="1770" b="1"/>
            </a:lvl3pPr>
            <a:lvl4pPr marL="1348557" indent="0">
              <a:buNone/>
              <a:defRPr sz="1573" b="1"/>
            </a:lvl4pPr>
            <a:lvl5pPr marL="1798076" indent="0">
              <a:buNone/>
              <a:defRPr sz="1573" b="1"/>
            </a:lvl5pPr>
            <a:lvl6pPr marL="2247595" indent="0">
              <a:buNone/>
              <a:defRPr sz="1573" b="1"/>
            </a:lvl6pPr>
            <a:lvl7pPr marL="2697114" indent="0">
              <a:buNone/>
              <a:defRPr sz="1573" b="1"/>
            </a:lvl7pPr>
            <a:lvl8pPr marL="3146633" indent="0">
              <a:buNone/>
              <a:defRPr sz="1573" b="1"/>
            </a:lvl8pPr>
            <a:lvl9pPr marL="3596152" indent="0">
              <a:buNone/>
              <a:defRPr sz="157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68527" y="2505075"/>
            <a:ext cx="509612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634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767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492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683" y="457200"/>
            <a:ext cx="3866188" cy="1600200"/>
          </a:xfrm>
        </p:spPr>
        <p:txBody>
          <a:bodyPr anchor="b"/>
          <a:lstStyle>
            <a:lvl1pPr>
              <a:defRPr sz="314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6127" y="987426"/>
            <a:ext cx="6068527" cy="4873625"/>
          </a:xfrm>
        </p:spPr>
        <p:txBody>
          <a:bodyPr/>
          <a:lstStyle>
            <a:lvl1pPr>
              <a:defRPr sz="3146"/>
            </a:lvl1pPr>
            <a:lvl2pPr>
              <a:defRPr sz="2753"/>
            </a:lvl2pPr>
            <a:lvl3pPr>
              <a:defRPr sz="2360"/>
            </a:lvl3pPr>
            <a:lvl4pPr>
              <a:defRPr sz="1966"/>
            </a:lvl4pPr>
            <a:lvl5pPr>
              <a:defRPr sz="1966"/>
            </a:lvl5pPr>
            <a:lvl6pPr>
              <a:defRPr sz="1966"/>
            </a:lvl6pPr>
            <a:lvl7pPr>
              <a:defRPr sz="1966"/>
            </a:lvl7pPr>
            <a:lvl8pPr>
              <a:defRPr sz="1966"/>
            </a:lvl8pPr>
            <a:lvl9pPr>
              <a:defRPr sz="196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5683" y="2057400"/>
            <a:ext cx="3866188" cy="3811588"/>
          </a:xfrm>
        </p:spPr>
        <p:txBody>
          <a:bodyPr/>
          <a:lstStyle>
            <a:lvl1pPr marL="0" indent="0">
              <a:buNone/>
              <a:defRPr sz="1573"/>
            </a:lvl1pPr>
            <a:lvl2pPr marL="449519" indent="0">
              <a:buNone/>
              <a:defRPr sz="1376"/>
            </a:lvl2pPr>
            <a:lvl3pPr marL="899038" indent="0">
              <a:buNone/>
              <a:defRPr sz="1180"/>
            </a:lvl3pPr>
            <a:lvl4pPr marL="1348557" indent="0">
              <a:buNone/>
              <a:defRPr sz="983"/>
            </a:lvl4pPr>
            <a:lvl5pPr marL="1798076" indent="0">
              <a:buNone/>
              <a:defRPr sz="983"/>
            </a:lvl5pPr>
            <a:lvl6pPr marL="2247595" indent="0">
              <a:buNone/>
              <a:defRPr sz="983"/>
            </a:lvl6pPr>
            <a:lvl7pPr marL="2697114" indent="0">
              <a:buNone/>
              <a:defRPr sz="983"/>
            </a:lvl7pPr>
            <a:lvl8pPr marL="3146633" indent="0">
              <a:buNone/>
              <a:defRPr sz="983"/>
            </a:lvl8pPr>
            <a:lvl9pPr marL="3596152" indent="0">
              <a:buNone/>
              <a:defRPr sz="98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54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5683" y="457200"/>
            <a:ext cx="3866188" cy="1600200"/>
          </a:xfrm>
        </p:spPr>
        <p:txBody>
          <a:bodyPr anchor="b"/>
          <a:lstStyle>
            <a:lvl1pPr>
              <a:defRPr sz="314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96127" y="987426"/>
            <a:ext cx="6068527" cy="4873625"/>
          </a:xfrm>
        </p:spPr>
        <p:txBody>
          <a:bodyPr anchor="t"/>
          <a:lstStyle>
            <a:lvl1pPr marL="0" indent="0">
              <a:buNone/>
              <a:defRPr sz="3146"/>
            </a:lvl1pPr>
            <a:lvl2pPr marL="449519" indent="0">
              <a:buNone/>
              <a:defRPr sz="2753"/>
            </a:lvl2pPr>
            <a:lvl3pPr marL="899038" indent="0">
              <a:buNone/>
              <a:defRPr sz="2360"/>
            </a:lvl3pPr>
            <a:lvl4pPr marL="1348557" indent="0">
              <a:buNone/>
              <a:defRPr sz="1966"/>
            </a:lvl4pPr>
            <a:lvl5pPr marL="1798076" indent="0">
              <a:buNone/>
              <a:defRPr sz="1966"/>
            </a:lvl5pPr>
            <a:lvl6pPr marL="2247595" indent="0">
              <a:buNone/>
              <a:defRPr sz="1966"/>
            </a:lvl6pPr>
            <a:lvl7pPr marL="2697114" indent="0">
              <a:buNone/>
              <a:defRPr sz="1966"/>
            </a:lvl7pPr>
            <a:lvl8pPr marL="3146633" indent="0">
              <a:buNone/>
              <a:defRPr sz="1966"/>
            </a:lvl8pPr>
            <a:lvl9pPr marL="3596152" indent="0">
              <a:buNone/>
              <a:defRPr sz="196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5683" y="2057400"/>
            <a:ext cx="3866188" cy="3811588"/>
          </a:xfrm>
        </p:spPr>
        <p:txBody>
          <a:bodyPr/>
          <a:lstStyle>
            <a:lvl1pPr marL="0" indent="0">
              <a:buNone/>
              <a:defRPr sz="1573"/>
            </a:lvl1pPr>
            <a:lvl2pPr marL="449519" indent="0">
              <a:buNone/>
              <a:defRPr sz="1376"/>
            </a:lvl2pPr>
            <a:lvl3pPr marL="899038" indent="0">
              <a:buNone/>
              <a:defRPr sz="1180"/>
            </a:lvl3pPr>
            <a:lvl4pPr marL="1348557" indent="0">
              <a:buNone/>
              <a:defRPr sz="983"/>
            </a:lvl4pPr>
            <a:lvl5pPr marL="1798076" indent="0">
              <a:buNone/>
              <a:defRPr sz="983"/>
            </a:lvl5pPr>
            <a:lvl6pPr marL="2247595" indent="0">
              <a:buNone/>
              <a:defRPr sz="983"/>
            </a:lvl6pPr>
            <a:lvl7pPr marL="2697114" indent="0">
              <a:buNone/>
              <a:defRPr sz="983"/>
            </a:lvl7pPr>
            <a:lvl8pPr marL="3146633" indent="0">
              <a:buNone/>
              <a:defRPr sz="983"/>
            </a:lvl8pPr>
            <a:lvl9pPr marL="3596152" indent="0">
              <a:buNone/>
              <a:defRPr sz="98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5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4121" y="365126"/>
            <a:ext cx="1033897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121" y="1825625"/>
            <a:ext cx="1033897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4121" y="6356351"/>
            <a:ext cx="26971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DC3A8-8F1B-4689-82D9-2E8A9E2C265C}" type="datetimeFigureOut">
              <a:rPr kumimoji="1" lang="ja-JP" altLang="en-US" smtClean="0"/>
              <a:t>2020/3/24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70765" y="6356351"/>
            <a:ext cx="40456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5969" y="6356351"/>
            <a:ext cx="26971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DB755-195A-41FC-B390-5633F4E390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8000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99038" rtl="0" eaLnBrk="1" latinLnBrk="0" hangingPunct="1">
        <a:lnSpc>
          <a:spcPct val="90000"/>
        </a:lnSpc>
        <a:spcBef>
          <a:spcPct val="0"/>
        </a:spcBef>
        <a:buNone/>
        <a:defRPr kumimoji="1" sz="43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4760" indent="-224760" algn="l" defTabSz="899038" rtl="0" eaLnBrk="1" latinLnBrk="0" hangingPunct="1">
        <a:lnSpc>
          <a:spcPct val="90000"/>
        </a:lnSpc>
        <a:spcBef>
          <a:spcPts val="983"/>
        </a:spcBef>
        <a:buFont typeface="Arial" panose="020B0604020202020204" pitchFamily="34" charset="0"/>
        <a:buChar char="•"/>
        <a:defRPr kumimoji="1" sz="2753" kern="1200">
          <a:solidFill>
            <a:schemeClr val="tx1"/>
          </a:solidFill>
          <a:latin typeface="+mn-lt"/>
          <a:ea typeface="+mn-ea"/>
          <a:cs typeface="+mn-cs"/>
        </a:defRPr>
      </a:lvl1pPr>
      <a:lvl2pPr marL="674279" indent="-224760" algn="l" defTabSz="899038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2360" kern="1200">
          <a:solidFill>
            <a:schemeClr val="tx1"/>
          </a:solidFill>
          <a:latin typeface="+mn-lt"/>
          <a:ea typeface="+mn-ea"/>
          <a:cs typeface="+mn-cs"/>
        </a:defRPr>
      </a:lvl2pPr>
      <a:lvl3pPr marL="1123798" indent="-224760" algn="l" defTabSz="899038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966" kern="1200">
          <a:solidFill>
            <a:schemeClr val="tx1"/>
          </a:solidFill>
          <a:latin typeface="+mn-lt"/>
          <a:ea typeface="+mn-ea"/>
          <a:cs typeface="+mn-cs"/>
        </a:defRPr>
      </a:lvl3pPr>
      <a:lvl4pPr marL="1573317" indent="-224760" algn="l" defTabSz="899038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4pPr>
      <a:lvl5pPr marL="2022836" indent="-224760" algn="l" defTabSz="899038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5pPr>
      <a:lvl6pPr marL="2472355" indent="-224760" algn="l" defTabSz="899038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6pPr>
      <a:lvl7pPr marL="2921874" indent="-224760" algn="l" defTabSz="899038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7pPr>
      <a:lvl8pPr marL="3371393" indent="-224760" algn="l" defTabSz="899038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8pPr>
      <a:lvl9pPr marL="3820912" indent="-224760" algn="l" defTabSz="899038" rtl="0" eaLnBrk="1" latinLnBrk="0" hangingPunct="1">
        <a:lnSpc>
          <a:spcPct val="90000"/>
        </a:lnSpc>
        <a:spcBef>
          <a:spcPts val="492"/>
        </a:spcBef>
        <a:buFont typeface="Arial" panose="020B0604020202020204" pitchFamily="34" charset="0"/>
        <a:buChar char="•"/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99038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1pPr>
      <a:lvl2pPr marL="449519" algn="l" defTabSz="899038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2pPr>
      <a:lvl3pPr marL="899038" algn="l" defTabSz="899038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3pPr>
      <a:lvl4pPr marL="1348557" algn="l" defTabSz="899038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4pPr>
      <a:lvl5pPr marL="1798076" algn="l" defTabSz="899038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5pPr>
      <a:lvl6pPr marL="2247595" algn="l" defTabSz="899038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6pPr>
      <a:lvl7pPr marL="2697114" algn="l" defTabSz="899038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7pPr>
      <a:lvl8pPr marL="3146633" algn="l" defTabSz="899038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8pPr>
      <a:lvl9pPr marL="3596152" algn="l" defTabSz="899038" rtl="0" eaLnBrk="1" latinLnBrk="0" hangingPunct="1">
        <a:defRPr kumimoji="1" sz="17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9765648C-1C94-4A13-96A1-736D538FDF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" y="-406096"/>
            <a:ext cx="11987213" cy="15990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517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sawa.tomo18@gmail.com</dc:creator>
  <cp:lastModifiedBy>sawa.tomo18@gmail.com</cp:lastModifiedBy>
  <cp:revision>1</cp:revision>
  <dcterms:created xsi:type="dcterms:W3CDTF">2020-03-24T08:31:58Z</dcterms:created>
  <dcterms:modified xsi:type="dcterms:W3CDTF">2020-03-24T08:35:00Z</dcterms:modified>
</cp:coreProperties>
</file>